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750" r:id="rId3"/>
    <p:sldId id="266" r:id="rId4"/>
    <p:sldId id="267" r:id="rId5"/>
    <p:sldId id="752" r:id="rId6"/>
    <p:sldId id="753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D7DD-F7BC-4C5C-BBD4-A68F40F76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F46C7A9-91D9-4B3B-85DE-1C8E3C708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EEF96E0-5A9C-4448-A596-24ADCB7B1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72137B9-A294-4F1F-A5AD-C84A0FE8C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A62EBC-E70B-492C-B6EC-239A8E96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172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3BB0C0-0E8E-4A15-89AD-580BF9CD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AB73F2-BF23-44A6-8888-636E0E85C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F6782B-6642-475D-AA9A-D8AC5A3D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E2560D1-5884-4B91-B2F2-B85876D6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3D3F3CC-BC30-4B9B-AAC1-0573A5AA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0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FB327A-661A-42AD-8BF0-B6453A63B4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897B35-0E0F-44BF-99B5-5A8568AF3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2CB4D9-C523-40D7-8AB3-3151422A0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DA9D20-9448-4C99-AF4E-DEDAF289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D20CC3-D75F-48CB-A668-4A8667573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94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F251BE-99D0-41AF-96FE-E2079A37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05095F-9DE7-4783-BE8D-C709C0798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DDD31B-723E-4563-B241-E81FFE53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E75439-477F-412A-AAEE-1C3908F1D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6C6D762-8231-4142-A63C-7079C1F78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34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2FD001-BB25-43EF-83A4-193BEFB59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E47C545-B96F-4B3C-8CCF-E2712D31B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F686938-5E24-443E-B280-D7C1FE00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9CC685-F772-4723-9B56-EE9B0F38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0F2A7F-C09D-4718-BD35-0FFCE4EC4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524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81694C-2A2B-4D88-9A7B-ECCE6A5C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FAFF3E-D404-4C91-AE01-59159E8B6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6E1EEA0-06B3-4751-B7DE-490B8AA91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7CECC1F-730B-496A-A080-C518E099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9BD425-59AF-4CBD-B4AC-48457C6A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0B72810-52DE-4633-B685-6F645A55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E87D3E-AD6D-4AB3-808E-2FF3710E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501B367-43C9-4B7C-844B-D8E1FBE3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21E011-8C0D-4F23-A332-46D89CEA9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B8D9ACA-2DF5-4B70-97FD-2CA788625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6A2D226-9AF2-4CE5-BE8A-9ED123AFD9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4B50E63-8C28-40D6-8548-8904C6413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DB83305-2DD2-48AE-8A82-D245CC4C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ABEA59E-0CAF-47CB-A9E8-FCB570290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1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942322-9FBD-4C99-AF55-BC77DAFD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6A1FA1A-0800-449F-916C-19E2DCE43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8CD4D79-4025-4D3A-BFB3-9D2BB8198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3CD6586-6B63-4515-BD4A-75FB2214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07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2F459F-C140-4BFD-919C-AA228AF6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1A988D-7F61-44B1-9CBE-232CAD28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A57495-74D4-45C2-944D-37EE9365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67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C7B579-525B-41FB-B1EA-19FD3640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5A5188-01E4-40D4-91D6-BF1CEB566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83ADC97-0861-44BC-BCC0-AC3B3D91B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AB6236-4C79-4986-9E5A-37BC8227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8ED3C77-78FD-4508-96BE-B4478406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E9FAA9B-8F5F-46EC-97F5-B9A036CCA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330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95699-F53A-4617-B824-9FC6B33E4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924F255-AED8-4842-9F4D-EE9ED0E23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E5B216D-D101-4F71-A620-35B72DD8D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2539999-C344-4EA5-815E-D505E39A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9E60948-3552-4A6F-8B99-44D27581A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524695D-5137-4548-89C0-5AD71D02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76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AD213CF-8D86-4826-BEDA-D37472E5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52B954-96E8-46B9-A46C-A43252F74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5475E05-9491-4BC0-92B9-381DD9689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D0A5-6377-40B7-A25D-601650196CF3}" type="datetimeFigureOut">
              <a:rPr lang="zh-TW" altLang="en-US" smtClean="0"/>
              <a:t>2020/7/24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6ECF826-6B8D-444D-8E37-2578021BB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3E9CF5-0090-41EF-B333-5762C21EB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B9A4-1DC5-4DBA-91A2-64622AB0A5A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42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F49283-92A9-4DE1-9D74-91FA4CED3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7706" y="2551383"/>
            <a:ext cx="7040880" cy="1355750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輔英科技大學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日課程介紹</a:t>
            </a:r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8F7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C76D1AF-14A6-4FD9-8DE1-7C7E88EA6A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" r="1075" b="-1"/>
          <a:stretch/>
        </p:blipFill>
        <p:spPr>
          <a:xfrm>
            <a:off x="6825035" y="5405899"/>
            <a:ext cx="4461571" cy="11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3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91651-BCE0-4381-8C26-5A45CF93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923" y="588217"/>
            <a:ext cx="6586491" cy="809626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第一天課程資訊</a:t>
            </a:r>
          </a:p>
        </p:txBody>
      </p:sp>
      <p:pic>
        <p:nvPicPr>
          <p:cNvPr id="1026" name="Picture 2" descr="http://viml.nchc.org.tw/upload/content/research_result/picture/5/15/51.jpg">
            <a:extLst>
              <a:ext uri="{FF2B5EF4-FFF2-40B4-BE49-F238E27FC236}">
                <a16:creationId xmlns:a16="http://schemas.microsoft.com/office/drawing/2014/main" id="{BE29BF32-3EDA-4D6A-BAE5-C8065AEC1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1534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0E1E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>
            <a:extLst>
              <a:ext uri="{FF2B5EF4-FFF2-40B4-BE49-F238E27FC236}">
                <a16:creationId xmlns:a16="http://schemas.microsoft.com/office/drawing/2014/main" id="{C53CBFA5-6DD6-4E55-9522-FF54FC504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314" y="4047672"/>
            <a:ext cx="4586838" cy="4586838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9C6C1246-C66D-4682-B61C-69B38AADDC2D}"/>
              </a:ext>
            </a:extLst>
          </p:cNvPr>
          <p:cNvSpPr txBox="1"/>
          <p:nvPr/>
        </p:nvSpPr>
        <p:spPr>
          <a:xfrm>
            <a:off x="5112852" y="1397843"/>
            <a:ext cx="312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多元領域</a:t>
            </a:r>
            <a:r>
              <a:rPr lang="en-US" altLang="zh-TW" dirty="0"/>
              <a:t>VR</a:t>
            </a:r>
            <a:r>
              <a:rPr lang="zh-TW" altLang="en-US" dirty="0"/>
              <a:t>體驗課程</a:t>
            </a:r>
            <a:endParaRPr lang="en-US" altLang="zh-TW" dirty="0"/>
          </a:p>
          <a:p>
            <a:r>
              <a:rPr lang="zh-TW" altLang="en-US" dirty="0"/>
              <a:t>時間：</a:t>
            </a:r>
            <a:r>
              <a:rPr lang="en-US" altLang="zh-TW" dirty="0"/>
              <a:t>1100-1900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FBE23C99-BC05-40A0-8355-3B839CC6F1F5}"/>
              </a:ext>
            </a:extLst>
          </p:cNvPr>
          <p:cNvGrpSpPr/>
          <p:nvPr/>
        </p:nvGrpSpPr>
        <p:grpSpPr>
          <a:xfrm>
            <a:off x="5080934" y="2311556"/>
            <a:ext cx="6203261" cy="4063364"/>
            <a:chOff x="5080934" y="2311556"/>
            <a:chExt cx="6203261" cy="406336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2544730-EDE9-4B33-9776-2A49F6ED8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934" y="2476021"/>
              <a:ext cx="6203261" cy="3898899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606BC9CA-D892-4CCB-AAC4-E797CA181C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0934" y="2311556"/>
              <a:ext cx="3829050" cy="809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78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「醫療人工智慧」的圖片搜尋結果">
            <a:extLst>
              <a:ext uri="{FF2B5EF4-FFF2-40B4-BE49-F238E27FC236}">
                <a16:creationId xmlns:a16="http://schemas.microsoft.com/office/drawing/2014/main" id="{BF349F93-DA0B-4081-BB68-324833689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9" r="2481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14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內容版面配置區 3">
            <a:extLst>
              <a:ext uri="{FF2B5EF4-FFF2-40B4-BE49-F238E27FC236}">
                <a16:creationId xmlns:a16="http://schemas.microsoft.com/office/drawing/2014/main" id="{8CE0EDF7-B971-462A-92FE-33B181FDFA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011788"/>
              </p:ext>
            </p:extLst>
          </p:nvPr>
        </p:nvGraphicFramePr>
        <p:xfrm>
          <a:off x="5019790" y="2597414"/>
          <a:ext cx="6431647" cy="3740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030">
                  <a:extLst>
                    <a:ext uri="{9D8B030D-6E8A-4147-A177-3AD203B41FA5}">
                      <a16:colId xmlns:a16="http://schemas.microsoft.com/office/drawing/2014/main" val="907961588"/>
                    </a:ext>
                  </a:extLst>
                </a:gridCol>
                <a:gridCol w="4256617">
                  <a:extLst>
                    <a:ext uri="{9D8B030D-6E8A-4147-A177-3AD203B41FA5}">
                      <a16:colId xmlns:a16="http://schemas.microsoft.com/office/drawing/2014/main" val="1464649127"/>
                    </a:ext>
                  </a:extLst>
                </a:gridCol>
              </a:tblGrid>
              <a:tr h="570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醫療人工智慧概論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66691175"/>
                  </a:ext>
                </a:extLst>
              </a:tr>
              <a:tr h="8988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9:30-10: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大數據和人工智慧的關係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3935316"/>
                  </a:ext>
                </a:extLst>
              </a:tr>
              <a:tr h="759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-12:00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lvl="1"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人工智慧歷史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771904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12:00-13: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中午休息時間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3275595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0-1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人工智慧演算法介紹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(ML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DL)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5106554"/>
                  </a:ext>
                </a:extLst>
              </a:tr>
              <a:tr h="504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15:15-16:30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人工智慧生活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醫療應用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751702"/>
                  </a:ext>
                </a:extLst>
              </a:tr>
            </a:tbl>
          </a:graphicData>
        </a:graphic>
      </p:graphicFrame>
      <p:sp>
        <p:nvSpPr>
          <p:cNvPr id="15" name="標題 1">
            <a:extLst>
              <a:ext uri="{FF2B5EF4-FFF2-40B4-BE49-F238E27FC236}">
                <a16:creationId xmlns:a16="http://schemas.microsoft.com/office/drawing/2014/main" id="{48C8C3F9-033B-4727-8D92-2A4BBB27D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課程資訊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8FC46E5D-C179-4377-96DF-07200C6FD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0314" y="4047672"/>
            <a:ext cx="4586838" cy="45868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F6F88CC-1609-4EE7-86DB-6B3D2E8C5DE9}"/>
              </a:ext>
            </a:extLst>
          </p:cNvPr>
          <p:cNvSpPr txBox="1"/>
          <p:nvPr/>
        </p:nvSpPr>
        <p:spPr>
          <a:xfrm>
            <a:off x="5019790" y="6451083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講師：陳世昇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2230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A091651-BCE0-4381-8C26-5A45CF93A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766" y="294668"/>
            <a:ext cx="5063458" cy="156071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課程資訊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11446"/>
            <a:ext cx="4901184" cy="4021058"/>
          </a:xfrm>
          <a:prstGeom prst="rect">
            <a:avLst/>
          </a:prstGeom>
          <a:solidFill>
            <a:srgbClr val="62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FE27E55-2096-474D-A069-A8795DBC0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" r="31109" b="2"/>
          <a:stretch/>
        </p:blipFill>
        <p:spPr>
          <a:xfrm>
            <a:off x="870090" y="11446"/>
            <a:ext cx="4572000" cy="385876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rgbClr val="626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40A53DB-BCFD-4EBD-91FD-51CE772710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" b="-3"/>
          <a:stretch/>
        </p:blipFill>
        <p:spPr bwMode="auto">
          <a:xfrm>
            <a:off x="870090" y="4407408"/>
            <a:ext cx="4572000" cy="24505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3" name="內容版面配置區 2">
            <a:extLst>
              <a:ext uri="{FF2B5EF4-FFF2-40B4-BE49-F238E27FC236}">
                <a16:creationId xmlns:a16="http://schemas.microsoft.com/office/drawing/2014/main" id="{2A15BDF0-43CE-4140-AD3B-B9EA33665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079581"/>
              </p:ext>
            </p:extLst>
          </p:nvPr>
        </p:nvGraphicFramePr>
        <p:xfrm>
          <a:off x="5936766" y="1855384"/>
          <a:ext cx="5921406" cy="394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107">
                  <a:extLst>
                    <a:ext uri="{9D8B030D-6E8A-4147-A177-3AD203B41FA5}">
                      <a16:colId xmlns:a16="http://schemas.microsoft.com/office/drawing/2014/main" val="818802496"/>
                    </a:ext>
                  </a:extLst>
                </a:gridCol>
                <a:gridCol w="3989299">
                  <a:extLst>
                    <a:ext uri="{9D8B030D-6E8A-4147-A177-3AD203B41FA5}">
                      <a16:colId xmlns:a16="http://schemas.microsoft.com/office/drawing/2014/main" val="2888921397"/>
                    </a:ext>
                  </a:extLst>
                </a:gridCol>
              </a:tblGrid>
              <a:tr h="650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醫護虛擬實境導論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18090162"/>
                  </a:ext>
                </a:extLst>
              </a:tr>
              <a:tr h="66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9:30-10: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AR/VR/MR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介紹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4858980"/>
                  </a:ext>
                </a:extLst>
              </a:tr>
              <a:tr h="758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0-1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AR/VR/MR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醫療照護現況使用</a:t>
                      </a:r>
                      <a:endParaRPr lang="zh-TW" alt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7161425"/>
                  </a:ext>
                </a:extLst>
              </a:tr>
              <a:tr h="558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12:00-13: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中午休息時間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2333671"/>
                  </a:ext>
                </a:extLst>
              </a:tr>
              <a:tr h="13206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0-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16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16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醫護教案開發</a:t>
                      </a:r>
                      <a:endParaRPr lang="en-US" altLang="zh-TW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教案內容撰寫重點、流程、計分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7470289"/>
                  </a:ext>
                </a:extLst>
              </a:tr>
            </a:tbl>
          </a:graphicData>
        </a:graphic>
      </p:graphicFrame>
      <p:pic>
        <p:nvPicPr>
          <p:cNvPr id="9" name="圖片 8">
            <a:extLst>
              <a:ext uri="{FF2B5EF4-FFF2-40B4-BE49-F238E27FC236}">
                <a16:creationId xmlns:a16="http://schemas.microsoft.com/office/drawing/2014/main" id="{109E6DFA-22B9-451D-A110-A4B0E84D2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55" y="6057307"/>
            <a:ext cx="2225040" cy="81213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1600781-5877-4248-B248-09ADF02563DE}"/>
              </a:ext>
            </a:extLst>
          </p:cNvPr>
          <p:cNvSpPr txBox="1"/>
          <p:nvPr/>
        </p:nvSpPr>
        <p:spPr>
          <a:xfrm>
            <a:off x="5936766" y="5861195"/>
            <a:ext cx="286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講師：曹毓安</a:t>
            </a:r>
          </a:p>
        </p:txBody>
      </p:sp>
    </p:spTree>
    <p:extLst>
      <p:ext uri="{BB962C8B-B14F-4D97-AF65-F5344CB8AC3E}">
        <p14:creationId xmlns:p14="http://schemas.microsoft.com/office/powerpoint/2010/main" val="3656546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4462044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D5704E8-2671-4A0F-ACF3-32F0BC3BF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0" r="26471"/>
          <a:stretch/>
        </p:blipFill>
        <p:spPr>
          <a:xfrm>
            <a:off x="393309" y="186413"/>
            <a:ext cx="4986776" cy="3915558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4690076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內容版面配置區 2">
            <a:extLst>
              <a:ext uri="{FF2B5EF4-FFF2-40B4-BE49-F238E27FC236}">
                <a16:creationId xmlns:a16="http://schemas.microsoft.com/office/drawing/2014/main" id="{51B4BBF9-31CC-499B-9C93-3E5C175B0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023529"/>
              </p:ext>
            </p:extLst>
          </p:nvPr>
        </p:nvGraphicFramePr>
        <p:xfrm>
          <a:off x="5686285" y="186413"/>
          <a:ext cx="5950125" cy="317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205">
                  <a:extLst>
                    <a:ext uri="{9D8B030D-6E8A-4147-A177-3AD203B41FA5}">
                      <a16:colId xmlns:a16="http://schemas.microsoft.com/office/drawing/2014/main" val="818802496"/>
                    </a:ext>
                  </a:extLst>
                </a:gridCol>
                <a:gridCol w="4038920">
                  <a:extLst>
                    <a:ext uri="{9D8B030D-6E8A-4147-A177-3AD203B41FA5}">
                      <a16:colId xmlns:a16="http://schemas.microsoft.com/office/drawing/2014/main" val="2888921397"/>
                    </a:ext>
                  </a:extLst>
                </a:gridCol>
              </a:tblGrid>
              <a:tr h="378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</a:t>
                      </a: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醫護虛擬實境應用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2518090162"/>
                  </a:ext>
                </a:extLst>
              </a:tr>
              <a:tr h="2774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9:30-10:</a:t>
                      </a:r>
                      <a:r>
                        <a:rPr lang="en-US" alt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醫護虛擬實境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題目抽籤分組</a:t>
                      </a:r>
                      <a:r>
                        <a:rPr lang="zh-TW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討論</a:t>
                      </a:r>
                      <a:endParaRPr lang="en-US" altLang="zh-TW" sz="20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174858980"/>
                  </a:ext>
                </a:extLst>
              </a:tr>
              <a:tr h="695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:00-1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分組撰寫教案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987161425"/>
                  </a:ext>
                </a:extLst>
              </a:tr>
              <a:tr h="378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12:00-13:</a:t>
                      </a:r>
                      <a:r>
                        <a:rPr lang="en-US" alt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中午休息時間</a:t>
                      </a: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912333671"/>
                  </a:ext>
                </a:extLst>
              </a:tr>
              <a:tr h="707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0-1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分組撰寫教案</a:t>
                      </a:r>
                      <a:endParaRPr lang="zh-TW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517470289"/>
                  </a:ext>
                </a:extLst>
              </a:tr>
              <a:tr h="707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-16:30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上台報告</a:t>
                      </a:r>
                      <a:r>
                        <a:rPr lang="en-US" altLang="zh-TW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&amp;</a:t>
                      </a:r>
                      <a:r>
                        <a:rPr lang="zh-TW" altLang="en-US" sz="200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評分</a:t>
                      </a:r>
                      <a:endParaRPr lang="zh-TW" altLang="zh-TW" sz="20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409523787"/>
                  </a:ext>
                </a:extLst>
              </a:tr>
            </a:tbl>
          </a:graphicData>
        </a:graphic>
      </p:graphicFrame>
      <p:sp>
        <p:nvSpPr>
          <p:cNvPr id="27" name="標題 1">
            <a:extLst>
              <a:ext uri="{FF2B5EF4-FFF2-40B4-BE49-F238E27FC236}">
                <a16:creationId xmlns:a16="http://schemas.microsoft.com/office/drawing/2014/main" id="{7FE0C180-430C-4745-95F2-BB71F6A8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2452" y="4603814"/>
            <a:ext cx="5063458" cy="156071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課程資訊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A4776548-0959-4515-9CA6-ED2EFC53F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81" y="3090753"/>
            <a:ext cx="4586838" cy="4586838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B93405E6-35F1-405B-9FCD-A08DE6E2BFEB}"/>
              </a:ext>
            </a:extLst>
          </p:cNvPr>
          <p:cNvSpPr txBox="1"/>
          <p:nvPr/>
        </p:nvSpPr>
        <p:spPr>
          <a:xfrm>
            <a:off x="5614046" y="3748748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講師：陳世昇</a:t>
            </a:r>
            <a:r>
              <a:rPr lang="en-US" altLang="zh-TW" dirty="0"/>
              <a:t>&amp;</a:t>
            </a:r>
            <a:r>
              <a:rPr lang="zh-TW" altLang="en-US" dirty="0"/>
              <a:t>曹毓安</a:t>
            </a:r>
          </a:p>
        </p:txBody>
      </p:sp>
    </p:spTree>
    <p:extLst>
      <p:ext uri="{BB962C8B-B14F-4D97-AF65-F5344CB8AC3E}">
        <p14:creationId xmlns:p14="http://schemas.microsoft.com/office/powerpoint/2010/main" val="220055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BC5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標題 1">
            <a:extLst>
              <a:ext uri="{FF2B5EF4-FFF2-40B4-BE49-F238E27FC236}">
                <a16:creationId xmlns:a16="http://schemas.microsoft.com/office/drawing/2014/main" id="{8A09F13A-2A63-499F-9C5D-8024B4A9E6E9}"/>
              </a:ext>
            </a:extLst>
          </p:cNvPr>
          <p:cNvSpPr txBox="1">
            <a:spLocks/>
          </p:cNvSpPr>
          <p:nvPr/>
        </p:nvSpPr>
        <p:spPr>
          <a:xfrm>
            <a:off x="5096001" y="1397843"/>
            <a:ext cx="2693788" cy="709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A522B283-7631-452A-8BE8-E0C9C054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55" y="6057307"/>
            <a:ext cx="2225040" cy="812139"/>
          </a:xfrm>
          <a:prstGeom prst="rect">
            <a:avLst/>
          </a:prstGeom>
        </p:spPr>
      </p:pic>
      <p:sp>
        <p:nvSpPr>
          <p:cNvPr id="13" name="標題 1">
            <a:extLst>
              <a:ext uri="{FF2B5EF4-FFF2-40B4-BE49-F238E27FC236}">
                <a16:creationId xmlns:a16="http://schemas.microsoft.com/office/drawing/2014/main" id="{274A604D-AB71-4664-95B1-56950EBC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1923" y="588217"/>
            <a:ext cx="6586491" cy="809626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第五天課程資訊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B944679-D2F7-4783-9B8E-53861EB32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52" y="1499469"/>
            <a:ext cx="4540293" cy="4076729"/>
          </a:xfrm>
          <a:prstGeom prst="rect">
            <a:avLst/>
          </a:prstGeom>
        </p:spPr>
      </p:pic>
      <p:graphicFrame>
        <p:nvGraphicFramePr>
          <p:cNvPr id="10" name="內容版面配置區 2">
            <a:extLst>
              <a:ext uri="{FF2B5EF4-FFF2-40B4-BE49-F238E27FC236}">
                <a16:creationId xmlns:a16="http://schemas.microsoft.com/office/drawing/2014/main" id="{4B6E4555-3F4C-4059-9A33-4752D19F00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473034"/>
              </p:ext>
            </p:extLst>
          </p:nvPr>
        </p:nvGraphicFramePr>
        <p:xfrm>
          <a:off x="5182406" y="2287734"/>
          <a:ext cx="5950125" cy="324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205">
                  <a:extLst>
                    <a:ext uri="{9D8B030D-6E8A-4147-A177-3AD203B41FA5}">
                      <a16:colId xmlns:a16="http://schemas.microsoft.com/office/drawing/2014/main" val="818802496"/>
                    </a:ext>
                  </a:extLst>
                </a:gridCol>
                <a:gridCol w="4038920">
                  <a:extLst>
                    <a:ext uri="{9D8B030D-6E8A-4147-A177-3AD203B41FA5}">
                      <a16:colId xmlns:a16="http://schemas.microsoft.com/office/drawing/2014/main" val="2888921397"/>
                    </a:ext>
                  </a:extLst>
                </a:gridCol>
              </a:tblGrid>
              <a:tr h="378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天</a:t>
                      </a: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芳療介紹與應用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2518090162"/>
                  </a:ext>
                </a:extLst>
              </a:tr>
              <a:tr h="442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:30-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14:00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芳療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簡介與臨床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應用</a:t>
                      </a:r>
                      <a:endParaRPr lang="en-US" altLang="zh-TW" sz="2000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174858980"/>
                  </a:ext>
                </a:extLst>
              </a:tr>
              <a:tr h="695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:00-1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精油取樣方式介紹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987161425"/>
                  </a:ext>
                </a:extLst>
              </a:tr>
              <a:tr h="559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常用精油簡易介紹</a:t>
                      </a: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91233367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按摩方式</a:t>
                      </a: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517470289"/>
                  </a:ext>
                </a:extLst>
              </a:tr>
              <a:tr h="523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alt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88607" marR="88607" marT="0" marB="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DIY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體驗－</a:t>
                      </a:r>
                      <a:r>
                        <a:rPr lang="zh-TW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精油噴霧</a:t>
                      </a:r>
                    </a:p>
                  </a:txBody>
                  <a:tcPr marL="88607" marR="88607" marT="0" marB="0" anchor="ctr"/>
                </a:tc>
                <a:extLst>
                  <a:ext uri="{0D108BD9-81ED-4DB2-BD59-A6C34878D82A}">
                    <a16:rowId xmlns:a16="http://schemas.microsoft.com/office/drawing/2014/main" val="340952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873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跑馬燈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184</Words>
  <Application>Microsoft Office PowerPoint</Application>
  <PresentationFormat>寬螢幕</PresentationFormat>
  <Paragraphs>58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Calibri</vt:lpstr>
      <vt:lpstr>Calibri Light</vt:lpstr>
      <vt:lpstr>Office 佈景主題</vt:lpstr>
      <vt:lpstr>輔英科技大學5日課程介紹</vt:lpstr>
      <vt:lpstr>第一天課程資訊</vt:lpstr>
      <vt:lpstr>課程資訊</vt:lpstr>
      <vt:lpstr>課程資訊</vt:lpstr>
      <vt:lpstr>課程資訊</vt:lpstr>
      <vt:lpstr>第五天課程資訊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MiiL &amp; VR  Program Certificate</dc:title>
  <dc:creator>毓安 曹</dc:creator>
  <cp:lastModifiedBy>Peggy_Shen </cp:lastModifiedBy>
  <cp:revision>9</cp:revision>
  <dcterms:created xsi:type="dcterms:W3CDTF">2020-03-20T11:30:54Z</dcterms:created>
  <dcterms:modified xsi:type="dcterms:W3CDTF">2020-07-24T03:52:43Z</dcterms:modified>
</cp:coreProperties>
</file>